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 Black" panose="020B0604020202020204" charset="0"/>
      <p:bold r:id="rId10"/>
      <p:boldItalic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690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74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be7aa00e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bbe7aa00e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24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bbe7aa00eb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bbe7aa00eb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82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be7aa00e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be7aa00e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14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be7aa00eb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be7aa00eb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58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bbe7aa00e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bbe7aa00e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101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be7aa00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be7aa00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89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73" y="22579"/>
            <a:ext cx="7695045" cy="513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148938" y="1539112"/>
            <a:ext cx="3760825" cy="12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433600" y="4397650"/>
            <a:ext cx="7705800" cy="765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2548575" y="4486427"/>
            <a:ext cx="6675300" cy="657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800" b="1" dirty="0" smtClean="0">
                <a:solidFill>
                  <a:schemeClr val="lt1"/>
                </a:solidFill>
              </a:rPr>
              <a:t>Curso de Fracaso y Acoso Escolar</a:t>
            </a:r>
            <a:endParaRPr sz="1800" b="1" dirty="0">
              <a:solidFill>
                <a:schemeClr val="lt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700" y="4502499"/>
            <a:ext cx="1230397" cy="49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8955" y="4376975"/>
            <a:ext cx="766194" cy="7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2712200" y="172567"/>
            <a:ext cx="6431700" cy="692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¿Cuál es la Salida Laboral al realizar este curso</a:t>
            </a:r>
            <a:r>
              <a:rPr lang="es" sz="20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2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0" y="179201"/>
            <a:ext cx="2106625" cy="8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225" y="1105400"/>
            <a:ext cx="3296102" cy="329610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254157" y="1949635"/>
            <a:ext cx="3263374" cy="11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s-ES" sz="12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Lato" panose="020B0604020202020204" charset="0"/>
                <a:cs typeface="Lato" panose="020B0604020202020204" charset="0"/>
              </a:rPr>
              <a:t>Nuestra propuesta abarca la formación orientada al público en general y docente, que desee actualizarse en </a:t>
            </a:r>
            <a:r>
              <a:rPr lang="es-ES" sz="12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Lato" panose="020B0604020202020204" charset="0"/>
                <a:cs typeface="Lato" panose="020B0604020202020204" charset="0"/>
              </a:rPr>
              <a:t>estas problemáticas</a:t>
            </a:r>
            <a:endParaRPr sz="1200" b="1" dirty="0">
              <a:solidFill>
                <a:srgbClr val="666666"/>
              </a:solidFill>
              <a:latin typeface="Lato" panose="020B0604020202020204" charset="0"/>
              <a:ea typeface="Lato"/>
              <a:cs typeface="Lato" panose="020B0604020202020204" charset="0"/>
              <a:sym typeface="Lato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1" y="1811935"/>
            <a:ext cx="2626369" cy="17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271844"/>
            <a:ext cx="9143999" cy="887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2712200" y="172567"/>
            <a:ext cx="6431700" cy="692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Modalidad del curso.   CURSAS A TU  RITMO!!</a:t>
            </a:r>
            <a:endParaRPr sz="2000" dirty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0" y="179201"/>
            <a:ext cx="2106625" cy="8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100" y="1486280"/>
            <a:ext cx="4942775" cy="31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706450" y="1821925"/>
            <a:ext cx="196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6231300" y="384151"/>
            <a:ext cx="291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ortar y redondear rectángulo de esquina sencilla 2"/>
          <p:cNvSpPr/>
          <p:nvPr/>
        </p:nvSpPr>
        <p:spPr>
          <a:xfrm>
            <a:off x="6030930" y="1454039"/>
            <a:ext cx="2486346" cy="367886"/>
          </a:xfrm>
          <a:prstGeom prst="snip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Duración: </a:t>
            </a:r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1 Mes</a:t>
            </a:r>
            <a:endParaRPr lang="es-A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o" panose="020B0604020202020204" charset="0"/>
              <a:cs typeface="Lato" panose="020B0604020202020204" charset="0"/>
            </a:endParaRPr>
          </a:p>
        </p:txBody>
      </p:sp>
      <p:sp>
        <p:nvSpPr>
          <p:cNvPr id="9" name="Recortar y redondear rectángulo de esquina sencilla 8"/>
          <p:cNvSpPr/>
          <p:nvPr/>
        </p:nvSpPr>
        <p:spPr>
          <a:xfrm>
            <a:off x="6030930" y="2110945"/>
            <a:ext cx="2486346" cy="1383229"/>
          </a:xfrm>
          <a:prstGeom prst="snip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On line en Vivo </a:t>
            </a:r>
            <a:endParaRPr lang="es-ES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o </a:t>
            </a:r>
          </a:p>
          <a:p>
            <a:pPr algn="ctr"/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mediante </a:t>
            </a:r>
            <a:r>
              <a:rPr lang="es-E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Clases Grabadas </a:t>
            </a:r>
            <a:endParaRPr lang="es-ES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(</a:t>
            </a:r>
            <a:r>
              <a:rPr lang="es-E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1 clase semanal de 2 horas)</a:t>
            </a:r>
          </a:p>
        </p:txBody>
      </p:sp>
      <p:sp>
        <p:nvSpPr>
          <p:cNvPr id="10" name="Recortar y redondear rectángulo de esquina sencilla 9"/>
          <p:cNvSpPr/>
          <p:nvPr/>
        </p:nvSpPr>
        <p:spPr>
          <a:xfrm>
            <a:off x="6030930" y="3608397"/>
            <a:ext cx="2486346" cy="1208152"/>
          </a:xfrm>
          <a:prstGeom prst="snip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Requisitos: Ser </a:t>
            </a:r>
            <a:r>
              <a:rPr lang="es-E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mayor de 18 años y contar con un dispositivo de acceso a internet. </a:t>
            </a:r>
            <a:r>
              <a:rPr lang="es-E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No </a:t>
            </a:r>
            <a:r>
              <a:rPr lang="es-E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ato" panose="020B0604020202020204" charset="0"/>
                <a:cs typeface="Lato" panose="020B0604020202020204" charset="0"/>
              </a:rPr>
              <a:t>se requieren conocimientos previos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173100" y="257675"/>
            <a:ext cx="557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s" sz="20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¿Qué Aprenderás?</a:t>
            </a:r>
            <a:endParaRPr b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3100" y="1473307"/>
            <a:ext cx="8441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Clima </a:t>
            </a:r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Institucional</a:t>
            </a:r>
          </a:p>
          <a:p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Fracaso </a:t>
            </a:r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Escolar: </a:t>
            </a:r>
            <a:r>
              <a:rPr lang="es-ES" sz="1200" b="1" dirty="0" err="1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Repitencia</a:t>
            </a:r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. Deserción y </a:t>
            </a:r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Abandono</a:t>
            </a:r>
          </a:p>
          <a:p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Tipos </a:t>
            </a:r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y Consecuencias del fracaso escolar </a:t>
            </a:r>
            <a:endParaRPr lang="es-ES" sz="1200" b="1" dirty="0" smtClean="0">
              <a:solidFill>
                <a:srgbClr val="595959">
                  <a:lumMod val="75000"/>
                </a:srgbClr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Inclusión </a:t>
            </a:r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Escolar total, plena y </a:t>
            </a:r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oportuna.</a:t>
            </a:r>
          </a:p>
          <a:p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Propuestas </a:t>
            </a:r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para superar el fracaso escolar. </a:t>
            </a:r>
            <a:endParaRPr lang="es-ES" sz="1200" b="1" dirty="0" smtClean="0">
              <a:solidFill>
                <a:srgbClr val="595959">
                  <a:lumMod val="75000"/>
                </a:srgbClr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Educación </a:t>
            </a:r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no formal </a:t>
            </a:r>
            <a:endParaRPr lang="es-ES" sz="1200" b="1" dirty="0" smtClean="0">
              <a:solidFill>
                <a:srgbClr val="595959">
                  <a:lumMod val="75000"/>
                </a:srgbClr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Acoso </a:t>
            </a:r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Escolar: </a:t>
            </a:r>
            <a:r>
              <a:rPr lang="es-ES" sz="1200" b="1" dirty="0" err="1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Bullying</a:t>
            </a:r>
            <a:endParaRPr lang="es-ES" sz="1200" b="1" dirty="0" smtClean="0">
              <a:solidFill>
                <a:srgbClr val="595959">
                  <a:lumMod val="75000"/>
                </a:srgbClr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Acuerdos </a:t>
            </a:r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de Convivencia Escolar </a:t>
            </a:r>
            <a:endParaRPr lang="es-ES" sz="1200" b="1" dirty="0" smtClean="0">
              <a:solidFill>
                <a:srgbClr val="595959">
                  <a:lumMod val="75000"/>
                </a:srgbClr>
              </a:solidFill>
              <a:latin typeface="Lato" panose="020B0604020202020204" charset="0"/>
              <a:cs typeface="Lato" panose="020B0604020202020204" charset="0"/>
            </a:endParaRPr>
          </a:p>
          <a:p>
            <a:r>
              <a:rPr lang="es-ES" sz="1200" b="1" dirty="0" smtClean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Consejos </a:t>
            </a:r>
            <a:r>
              <a:rPr lang="es-ES" sz="1200" b="1" dirty="0">
                <a:solidFill>
                  <a:srgbClr val="595959">
                    <a:lumMod val="75000"/>
                  </a:srgbClr>
                </a:solidFill>
                <a:latin typeface="Lato" panose="020B0604020202020204" charset="0"/>
                <a:cs typeface="Lato" panose="020B0604020202020204" charset="0"/>
              </a:rPr>
              <a:t>Escolares de Convivencia</a:t>
            </a:r>
            <a:endParaRPr lang="es-ES" sz="1200" b="1" dirty="0">
              <a:solidFill>
                <a:srgbClr val="595959">
                  <a:lumMod val="75000"/>
                </a:srgbClr>
              </a:solidFill>
              <a:latin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2712200" y="172567"/>
            <a:ext cx="6431700" cy="692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¿Qué certificado voy a obtener?</a:t>
            </a:r>
            <a:endParaRPr sz="2000" dirty="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0" y="179201"/>
            <a:ext cx="2106625" cy="8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198" y="1137850"/>
            <a:ext cx="5095375" cy="3383149"/>
          </a:xfrm>
          <a:prstGeom prst="rect">
            <a:avLst/>
          </a:prstGeom>
          <a:noFill/>
          <a:ln>
            <a:noFill/>
          </a:ln>
          <a:effectLst>
            <a:outerShdw blurRad="57150" dist="66675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4" name="Google Shape;94;p17"/>
          <p:cNvSpPr txBox="1"/>
          <p:nvPr/>
        </p:nvSpPr>
        <p:spPr>
          <a:xfrm>
            <a:off x="293100" y="1559186"/>
            <a:ext cx="2419087" cy="2244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Nuestros certificados se encuentran homologados y son emitidos por la Cámara Argentina para la Formación Profesional y la Capacitación Laboral</a:t>
            </a:r>
            <a:r>
              <a:rPr lang="es" sz="1100" b="1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. Resolución CAFOP N°: 0000188_2022. </a:t>
            </a:r>
            <a:endParaRPr lang="es" sz="1100" b="1" dirty="0" smtClean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 b="1" dirty="0" smtClean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Los </a:t>
            </a:r>
            <a:r>
              <a:rPr lang="es" sz="11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mismos cuentan con Código QR de validación para certificar su autenticidad.</a:t>
            </a:r>
            <a:endParaRPr sz="11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-100" y="172567"/>
            <a:ext cx="9144000" cy="692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Preguntas Frecuentes</a:t>
            </a:r>
            <a:endParaRPr sz="2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838500" y="905925"/>
            <a:ext cx="7302900" cy="3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Si pierdo una o más clases, ¿puedo recuperarlas? 	</a:t>
            </a: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Si, Todas las clases quedan grabadas. ¡Siempre podrás volver a verlas cada vez que lo necesites!</a:t>
            </a:r>
            <a:endParaRPr sz="12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¿Cómo son las clases online en vivo? 	</a:t>
            </a: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Las clases duran aproximadamente 2 horas y se dictan de lunes a viernes. Se desarrollan de forma online </a:t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en vivo mediante Zoom, y allí vas a poder interactuar con tu docente y tus compañeros. Manejamos cupos</a:t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reducidos para que puedas tener un seguimiento más personalizado durante tu aprendizaje.</a:t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Necesitó tener el nivel secundario completo?</a:t>
            </a: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No, no es necesario para realizar cualquier de nuestros cursos.</a:t>
            </a:r>
            <a:endParaRPr sz="12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Es obligatoria la asistencia a las clases en vivo de Zoom?</a:t>
            </a: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No, no es obligatoria. Vos podes elegir como cursar! En vivo o con las clases grabadas.</a:t>
            </a:r>
            <a:endParaRPr sz="12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El curso incluye material de estudio?</a:t>
            </a: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Si, lo tendrás disponible siempre en nuestra plataforma, junto a las grabaciones de las clases.</a:t>
            </a:r>
            <a:endParaRPr sz="12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 b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¿Cómo puedo consultar dudas a mi docente?</a:t>
            </a: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Siempre podrás hacerlo mediante nuestra plataforma.</a:t>
            </a:r>
            <a:endParaRPr sz="12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106350" y="2334725"/>
            <a:ext cx="3634250" cy="1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961725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1657200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2485725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3171525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3781125"/>
            <a:ext cx="493180" cy="4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095" y="4314525"/>
            <a:ext cx="493180" cy="4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376925" y="22406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SOMOS CAPACITACIÓN,</a:t>
            </a:r>
            <a:endParaRPr b="1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SOMOS FUTURO.</a:t>
            </a:r>
            <a:endParaRPr b="1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48650"/>
            <a:ext cx="2233492" cy="139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490" y="3748650"/>
            <a:ext cx="2092795" cy="13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7725" y="941825"/>
            <a:ext cx="3806699" cy="124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6275" y="3748650"/>
            <a:ext cx="2479718" cy="13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2994" y="3748651"/>
            <a:ext cx="2479729" cy="13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203</Words>
  <Application>Microsoft Office PowerPoint</Application>
  <PresentationFormat>Presentación en pantalla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Lato Black</vt:lpstr>
      <vt:lpstr>Lato</vt:lpstr>
      <vt:lpstr>Simple Light</vt:lpstr>
      <vt:lpstr>Curso de Fracaso y Acoso Escolar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Administración Contable, Gestión Impositiva y Liquidación de Sueldos</dc:title>
  <dc:creator>ICLA Educacion</dc:creator>
  <cp:lastModifiedBy>ICLA Educacion</cp:lastModifiedBy>
  <cp:revision>48</cp:revision>
  <cp:lastPrinted>2022-12-26T22:14:35Z</cp:lastPrinted>
  <dcterms:modified xsi:type="dcterms:W3CDTF">2022-12-26T22:24:24Z</dcterms:modified>
</cp:coreProperties>
</file>